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7391-C0A3-4C40-A42B-29B127B2DD42}" type="datetimeFigureOut">
              <a:rPr lang="en-US" smtClean="0"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D6EB1-810C-4D09-B808-23E68E47DA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98261" t="3285" r="81" b="937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Marianne</dc:creator>
  <cp:lastModifiedBy>Marianne</cp:lastModifiedBy>
  <cp:revision>2</cp:revision>
  <dcterms:created xsi:type="dcterms:W3CDTF">2010-10-12T04:18:42Z</dcterms:created>
  <dcterms:modified xsi:type="dcterms:W3CDTF">2010-10-12T04:20:30Z</dcterms:modified>
</cp:coreProperties>
</file>